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5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5110D4-79DE-4A67-9663-46A3EDA7B67F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10D4-79DE-4A67-9663-46A3EDA7B67F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10D4-79DE-4A67-9663-46A3EDA7B67F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10D4-79DE-4A67-9663-46A3EDA7B67F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10D4-79DE-4A67-9663-46A3EDA7B67F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10D4-79DE-4A67-9663-46A3EDA7B67F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10D4-79DE-4A67-9663-46A3EDA7B67F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10D4-79DE-4A67-9663-46A3EDA7B67F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10D4-79DE-4A67-9663-46A3EDA7B67F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5110D4-79DE-4A67-9663-46A3EDA7B67F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5110D4-79DE-4A67-9663-46A3EDA7B67F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15110D4-79DE-4A67-9663-46A3EDA7B67F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Soubor:The_Fabs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The_Quarrym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commons.wikimedia.org/wiki/File:Beatles_logo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cz/url?sa=i&amp;rct=j&amp;q=&amp;esrc=s&amp;frm=1&amp;source=images&amp;cd=&amp;cad=rja&amp;uact=8&amp;ved=0CAQQjRw&amp;url=http://en.wikipedia.org/wiki/The_Beatles&amp;ei=PD5mU7HBILGS0QW1w4HYCA&amp;bvm=bv.65788261,d.d2k&amp;psig=AFQjCNEpaYPvECfzRJYMlkto1VRt-Np2EQ&amp;ust=139929593257924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Beatles_logo.png" TargetMode="External"/><Relationship Id="rId2" Type="http://schemas.openxmlformats.org/officeDocument/2006/relationships/hyperlink" Target="http://cs.wikipedia.org/wiki/John_Lenno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Beatles_logo.png" TargetMode="External"/><Relationship Id="rId2" Type="http://schemas.openxmlformats.org/officeDocument/2006/relationships/hyperlink" Target="http://cs.wikipedia.org/wiki/Paul_McCartne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Beatles_logo.png" TargetMode="External"/><Relationship Id="rId2" Type="http://schemas.openxmlformats.org/officeDocument/2006/relationships/hyperlink" Target="http://cs.wikipedia.org/wiki/George_Harriso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Beatles_logo.png" TargetMode="External"/><Relationship Id="rId2" Type="http://schemas.openxmlformats.org/officeDocument/2006/relationships/hyperlink" Target="http://cs.wikipedia.org/wiki/Ringo_Star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835696" y="1556792"/>
            <a:ext cx="547260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ZŠ a MŠ Brno, Křenová 21</a:t>
            </a:r>
          </a:p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CZ.1.07/1.4.00/21.3691, Dobrá šance pro děti</a:t>
            </a:r>
          </a:p>
          <a:p>
            <a:pPr algn="ctr"/>
            <a:endParaRPr lang="cs-CZ" dirty="0" smtClean="0"/>
          </a:p>
        </p:txBody>
      </p:sp>
      <p:sp>
        <p:nvSpPr>
          <p:cNvPr id="9" name="Obdélník 8"/>
          <p:cNvSpPr/>
          <p:nvPr/>
        </p:nvSpPr>
        <p:spPr>
          <a:xfrm>
            <a:off x="251520" y="5445224"/>
            <a:ext cx="53285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Tento materiál byl vytvořen v rámci projektu</a:t>
            </a:r>
          </a:p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Inovace ve vzdělávání na naší škole</a:t>
            </a:r>
          </a:p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rámci OP Vzdělávání pro konkurenceschopnost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143" y="70892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971600" y="2359509"/>
            <a:ext cx="76328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Vzdělávací oblast: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Umění a kultura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Předmět: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Název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Beatles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Označení: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VY_32_Inovace_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Li02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Mgr. Zdeněk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Lichtneger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Ověřeno (datum, třída, vyučující):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4. 2014, 8. A, Mgr. Zdeněk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Lichtneger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Stručná anotace: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Určeno žákům 8. ročníku. Seznámení se s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nejslavnější skupinou všech dob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Beatles – od počátku až do konce. Informace o  jednotlivých členech kapely.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184576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600" dirty="0" smtClean="0"/>
              <a:t>The </a:t>
            </a:r>
            <a:r>
              <a:rPr lang="en-US" sz="1600" dirty="0" err="1"/>
              <a:t>fabs</a:t>
            </a:r>
            <a:r>
              <a:rPr lang="en-US" sz="1600" dirty="0"/>
              <a:t>. [online]. [cit. 2014-04-01]. </a:t>
            </a:r>
            <a:r>
              <a:rPr lang="en-US" sz="1600" dirty="0" err="1"/>
              <a:t>Dostupné</a:t>
            </a:r>
            <a:r>
              <a:rPr lang="en-US" sz="1600" dirty="0"/>
              <a:t> </a:t>
            </a:r>
            <a:r>
              <a:rPr lang="en-US" sz="1600" dirty="0" smtClean="0"/>
              <a:t>z:</a:t>
            </a:r>
            <a:r>
              <a:rPr lang="cs-CZ" sz="1600" dirty="0" smtClean="0"/>
              <a:t> </a:t>
            </a:r>
            <a:r>
              <a:rPr lang="en-US" sz="1600" dirty="0" smtClean="0"/>
              <a:t>http</a:t>
            </a:r>
            <a:r>
              <a:rPr lang="en-US" sz="1600" dirty="0"/>
              <a:t>://cs.wikipedia.org/wiki/Soubor:The_Fabs.JPG. In: Wikipedia: the </a:t>
            </a:r>
            <a:r>
              <a:rPr lang="en-US" sz="1600" dirty="0" smtClean="0"/>
              <a:t>free</a:t>
            </a:r>
            <a:r>
              <a:rPr lang="cs-CZ" sz="1600" dirty="0" smtClean="0"/>
              <a:t> </a:t>
            </a:r>
            <a:r>
              <a:rPr lang="cs-CZ" sz="1600" dirty="0" err="1" smtClean="0"/>
              <a:t>encyclopedia</a:t>
            </a:r>
            <a:r>
              <a:rPr lang="cs-CZ" sz="1600" dirty="0" smtClean="0"/>
              <a:t> </a:t>
            </a:r>
            <a:r>
              <a:rPr lang="cs-CZ" sz="1600" dirty="0"/>
              <a:t>[online]. San Francisco (CA): </a:t>
            </a:r>
            <a:r>
              <a:rPr lang="cs-CZ" sz="1600" dirty="0" err="1"/>
              <a:t>Wikimedia</a:t>
            </a:r>
            <a:r>
              <a:rPr lang="cs-CZ" sz="1600" dirty="0"/>
              <a:t> </a:t>
            </a:r>
            <a:r>
              <a:rPr lang="cs-CZ" sz="1600" dirty="0" err="1"/>
              <a:t>Foundation</a:t>
            </a:r>
            <a:r>
              <a:rPr lang="cs-CZ" sz="1600" dirty="0"/>
              <a:t>, 2001- [cit. 2014-04-01]. Dostupné z: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fabs</a:t>
            </a:r>
            <a:r>
              <a:rPr lang="cs-CZ" sz="1600" dirty="0"/>
              <a:t>. [online]. [cit. 2013-04-01]. Dostupné z: </a:t>
            </a:r>
            <a:r>
              <a:rPr lang="cs-CZ" sz="1600" dirty="0">
                <a:hlinkClick r:id="rId2"/>
              </a:rPr>
              <a:t>http://</a:t>
            </a:r>
            <a:r>
              <a:rPr lang="cs-CZ" sz="1600" dirty="0" smtClean="0">
                <a:hlinkClick r:id="rId2"/>
              </a:rPr>
              <a:t>cs.wikipedia.org/wiki/</a:t>
            </a:r>
            <a:r>
              <a:rPr lang="cs-CZ" sz="1600" dirty="0" err="1" smtClean="0">
                <a:hlinkClick r:id="rId2"/>
              </a:rPr>
              <a:t>Soubor:The_Fabs.JPG</a:t>
            </a:r>
            <a:r>
              <a:rPr lang="cs-CZ" sz="1600" dirty="0" smtClean="0"/>
              <a:t>; 1. 4. 2014</a:t>
            </a:r>
            <a:endParaRPr lang="cs-CZ" sz="1600" dirty="0"/>
          </a:p>
          <a:p>
            <a:pPr>
              <a:buFontTx/>
              <a:buChar char="-"/>
            </a:pPr>
            <a:r>
              <a:rPr lang="cs-CZ" sz="1600" dirty="0" smtClean="0"/>
              <a:t>CHARALAMBIDIS</a:t>
            </a:r>
            <a:r>
              <a:rPr lang="cs-CZ" sz="1600" dirty="0"/>
              <a:t>, Alexandros. </a:t>
            </a:r>
            <a:r>
              <a:rPr lang="cs-CZ" sz="1600" i="1" dirty="0"/>
              <a:t>Hudební výchova pro 8. ročník základní školy</a:t>
            </a:r>
            <a:r>
              <a:rPr lang="cs-CZ" sz="1600" dirty="0"/>
              <a:t>. 1. vyd. Praha: SPN - pedagogické nakladatelství, 2002, 152 s. ISBN 80-7235-041-2</a:t>
            </a:r>
            <a:r>
              <a:rPr lang="cs-CZ" sz="1600" dirty="0" smtClean="0"/>
              <a:t>.</a:t>
            </a:r>
          </a:p>
          <a:p>
            <a:pPr>
              <a:buFontTx/>
              <a:buChar char="-"/>
            </a:pPr>
            <a:endParaRPr lang="cs-CZ" sz="1600" dirty="0"/>
          </a:p>
          <a:p>
            <a:pPr marL="109728" indent="0">
              <a:buNone/>
            </a:pPr>
            <a:endParaRPr lang="cs-CZ" sz="1600" dirty="0"/>
          </a:p>
          <a:p>
            <a:pPr>
              <a:buNone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Zdroje: </a:t>
            </a:r>
            <a:endParaRPr lang="cs-CZ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John Lennon založil v roce 1955 </a:t>
            </a:r>
            <a:r>
              <a:rPr lang="cs-CZ" dirty="0" err="1" smtClean="0"/>
              <a:t>skifflovou</a:t>
            </a:r>
            <a:r>
              <a:rPr lang="cs-CZ" dirty="0" smtClean="0"/>
              <a:t> skupinu </a:t>
            </a:r>
            <a:r>
              <a:rPr lang="cs-CZ" dirty="0" err="1" smtClean="0">
                <a:hlinkClick r:id="rId2"/>
              </a:rPr>
              <a:t>The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Quarrymen</a:t>
            </a:r>
            <a:r>
              <a:rPr lang="cs-CZ" dirty="0" smtClean="0"/>
              <a:t>.</a:t>
            </a:r>
          </a:p>
          <a:p>
            <a:r>
              <a:rPr lang="cs-CZ" dirty="0" smtClean="0"/>
              <a:t>Byli ovlivněni rokenrolovými písněmi.</a:t>
            </a:r>
          </a:p>
          <a:p>
            <a:r>
              <a:rPr lang="cs-CZ" dirty="0" smtClean="0"/>
              <a:t>Hráli písně E. </a:t>
            </a:r>
            <a:r>
              <a:rPr lang="cs-CZ" dirty="0" err="1" smtClean="0"/>
              <a:t>Presleyho</a:t>
            </a:r>
            <a:r>
              <a:rPr lang="cs-CZ" dirty="0" smtClean="0"/>
              <a:t>, </a:t>
            </a:r>
            <a:r>
              <a:rPr lang="cs-CZ" dirty="0" err="1" smtClean="0"/>
              <a:t>Little</a:t>
            </a:r>
            <a:r>
              <a:rPr lang="cs-CZ" dirty="0" smtClean="0"/>
              <a:t> Richarda, </a:t>
            </a:r>
            <a:r>
              <a:rPr lang="cs-CZ" dirty="0" err="1" smtClean="0"/>
              <a:t>Chucka</a:t>
            </a:r>
            <a:r>
              <a:rPr lang="cs-CZ" dirty="0" smtClean="0"/>
              <a:t> </a:t>
            </a:r>
            <a:r>
              <a:rPr lang="cs-CZ" dirty="0" err="1" smtClean="0"/>
              <a:t>Berryho</a:t>
            </a:r>
            <a:r>
              <a:rPr lang="cs-CZ" dirty="0" smtClean="0"/>
              <a:t>.</a:t>
            </a:r>
          </a:p>
          <a:p>
            <a:r>
              <a:rPr lang="cs-CZ" dirty="0" smtClean="0"/>
              <a:t>Hráli v klubech a na tancovačkách.</a:t>
            </a:r>
          </a:p>
          <a:p>
            <a:r>
              <a:rPr lang="cs-CZ" dirty="0" smtClean="0"/>
              <a:t>Již zde se setkávají J. Lennon, Paul </a:t>
            </a:r>
            <a:r>
              <a:rPr lang="cs-CZ" dirty="0" err="1" smtClean="0"/>
              <a:t>McCartney</a:t>
            </a:r>
            <a:r>
              <a:rPr lang="cs-CZ" dirty="0" smtClean="0"/>
              <a:t> a George Harrison.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i="1" dirty="0" err="1" smtClean="0">
                <a:latin typeface="Algerian" pitchFamily="82" charset="0"/>
              </a:rPr>
              <a:t>The</a:t>
            </a:r>
            <a:r>
              <a:rPr lang="cs-CZ" i="1" dirty="0" smtClean="0">
                <a:latin typeface="Algerian" pitchFamily="82" charset="0"/>
              </a:rPr>
              <a:t> BEATLES</a:t>
            </a:r>
            <a:br>
              <a:rPr lang="cs-CZ" i="1" dirty="0" smtClean="0">
                <a:latin typeface="Algerian" pitchFamily="82" charset="0"/>
              </a:rPr>
            </a:br>
            <a:r>
              <a:rPr lang="cs-CZ" sz="2200" i="1" dirty="0" smtClean="0">
                <a:latin typeface="Algerian" pitchFamily="82" charset="0"/>
              </a:rPr>
              <a:t>NEJSLAVNĚJŠÍ KAPELA VŠECH DOB</a:t>
            </a:r>
            <a:endParaRPr lang="cs-CZ" sz="2200" i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79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Skupina několikrát měnila název. Nakonec se ustálil na </a:t>
            </a:r>
            <a:r>
              <a:rPr lang="cs-CZ" dirty="0" err="1" smtClean="0"/>
              <a:t>The</a:t>
            </a:r>
            <a:r>
              <a:rPr lang="cs-CZ" dirty="0" smtClean="0"/>
              <a:t> Beatles.</a:t>
            </a:r>
          </a:p>
          <a:p>
            <a:r>
              <a:rPr lang="cs-CZ" dirty="0" smtClean="0"/>
              <a:t>Jde o slovní hříčku</a:t>
            </a:r>
            <a:br>
              <a:rPr lang="cs-CZ" dirty="0" smtClean="0"/>
            </a:br>
            <a:r>
              <a:rPr lang="cs-CZ" dirty="0" smtClean="0"/>
              <a:t>::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beetle</a:t>
            </a:r>
            <a:r>
              <a:rPr lang="cs-CZ" dirty="0" smtClean="0"/>
              <a:t> – znamená brouk</a:t>
            </a:r>
          </a:p>
          <a:p>
            <a:r>
              <a:rPr lang="cs-CZ" dirty="0" smtClean="0"/>
              <a:t>:: </a:t>
            </a:r>
            <a:r>
              <a:rPr lang="cs-CZ" dirty="0" err="1" smtClean="0"/>
              <a:t>the</a:t>
            </a:r>
            <a:r>
              <a:rPr lang="cs-CZ" dirty="0" smtClean="0"/>
              <a:t> beat – zase puls, tep, rytmus.</a:t>
            </a:r>
          </a:p>
          <a:p>
            <a:r>
              <a:rPr lang="cs-CZ" dirty="0" smtClean="0"/>
              <a:t>Slova BEETLES a BEATLES se vyslovují stejně</a:t>
            </a:r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b="1" dirty="0" smtClean="0"/>
              <a:t>BÍTLS</a:t>
            </a:r>
            <a:endParaRPr lang="cs-CZ" b="1" dirty="0"/>
          </a:p>
        </p:txBody>
      </p:sp>
      <p:pic>
        <p:nvPicPr>
          <p:cNvPr id="1026" name="Picture 2" descr="Beatles 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60648"/>
            <a:ext cx="238125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wgHBgkIBwgKCgkLDRYPDQwMDRsUFRAWIB0iIiAdHx8kKDQsJCYxJx8fLT0tMTU3Ojo6Iys/RD84QzQ5OjcBCgoKDQwNGg8PGjclHyU3Nzc3Nzc3Nzc3Nzc3Nzc3Nzc3Nzc3Nzc3Nzc3Nzc3Nzc3Nzc3Nzc3Nzc3Nzc3Nzc3N//AABEIAHYAdgMBIgACEQEDEQH/xAAcAAACAwEBAQEAAAAAAAAAAAAGBwAEBQMBAgj/xABCEAABAwIEAwUEBwUGBwAAAAABAgMEABEFBhIhEzFBByJRYXEUgZGhIzJSsbLB0TNCYnLwFRYXJzeEJUaDkpSiwv/EABQBAQAAAAAAAAAAAAAAAAAAAAD/xAAUEQEAAAAAAAAAAAAAAAAAAAAA/9oADAMBAAIRAxEAPwAtwhpUDA4x0qdWlsEhIvevmLjL0qf7N7OpsWudYAt8DXaFNDCACCpFtrViY7mYQZZYaWy0bal925HgD47UBGp3WlwONnSk2GnnfxvS9VlTAg7IS5hGJq1EqU+ZXW9yQBsTv4V9Tc3rDZaS6h1Sh9d5NgB4aRYff6UNP5rcZd1wY8VDgGlLwQq49Ek6QfMCg2XMAkR8MlQcFmSxDlKStUWa1pClJ37qgPyF7UAyUqbkFpxJC0fXSehrVdxfEJbxflTHFE7C21/cKJEwMHx3CY3GC4+Ito0mUkc99tY/eHS/MUAO4spQlochurzNHOaFaezHJn80n8RoJmRH4clbMpvS6k7gcj5g9RRpmv8A0vyZuRZUn8RoMvIOIKgZrhuI2SvU0v0I2+YFEOYGGcXxbhQGGUPvAhCAq5APNekfeaX8d3gnUndXjRXhmIvYO0uWwykPSUKLr7gvcfZT+dBcg5GnqjKOPSuCAo8Jpg8RSvPblXVWXncM1BqbphJ+vHmKCkq8dv3fWsxObcSB+lkKcBupaFcr9ALchVBONIdnmROW1dRupxbXEsemlNwAOW3KgsomyMAxVMnDlrasq/DUbpWnfkfD7qJu1nF1SMt4IWnFJTKXxlpB52RsP/ahtvMOF4qsxMWjOKZKbImavpQroo22I8unKsvND77seCxJcLjkQrY1BRIX9UhQ8LpKPnQZ7akJabC77jUrfqeXyHzqVw1ArV16C3gNqlA9Ij7bM4wX1hCtX0K1bBY6D18qTs+TJGMTTiCSl9T69Y5b6je3lTnxWI1JYIU2CTt6GuUrJUSWuMJ7in2WkpPDXyTbmAedifE0CfcZDo4iLqJNkoTvtVd2A8w97OptYf8AscPUo3OwFMXF8kt/2syuNEdRhytRdRFXZYUeVrm2ny50S4Fl2LhgLugvOqNw88gcQeVAm3sOfhvJRNbW2UnSq45Gt5hejDw4kDu3BSeotuK450naswTW2nC4xfQQTyUKpR3eNHTGSSlRHO9BM1OBxER4m5UCL+Ow/r31tZrP+V+Sz/HJ/EaCcblcWWlpCrtsJ0J9etGeaCT2V5IP8Un8RoAln9ogHkVCtKTiRecI7yGbkpbKrhIrKJ0gq6Det3GsqToWMQMPX30S9KWn07JcBtf3i/Kg8j4fInx/aG0hqPYlT7yghG3OxPP3V8uZYxd+KZceA89EA1B5IASpPiL2JHupupy6swlRIimWEKatxeEFrv0FjtYeFaMfDExsIcgpI0AAG23823Lff40H5+EZ9hCFuo0oO4FwVWHW3T310nqU8Y9lcgDpv7vjt8KbWOZZcchS2kqj+w8A8NvghKmlgcwoW2O+xpTPR0pQwtxa0qW2HEqAuLK5XHPp86Csy6pCTw1aVX3N96ld5fDDLQQUlwi7igLb/nUoGIjtDSmJF4uHLXpSAtYe3KgN9rc+voaYbU/UEaEcQvJSod8CySNjY9PSgP8AwvkstFDWJMOpdb+kS4gp0LA2UCL3APpsTRXl+M+MBwrS6y8ppjglxtWpCwDa4PUbCg20rWk2dCbHkB0qvNk8NhxxKFL0JKtKRcn0FeCMlhZdK1qUrYgnYeg6VTnz2Yx0KN3VfVQkXJNArYGUMQzO5iU5QXEIXdJeBAudze/gKxI6mIqn+FIS+GtSQ4BYKttceVF3aMZicFQrv6S5rlBCtgknSkHxFyBS4eUpphJQCG3RsenmKCqs63CR1N6YeZt+yrJFvtSfxGl42OZHhTCzLt2U5IP8Un8RoAbp5UysAzhAlYRCw7FWVLxBhxAjLCNQOnkq/QgX/ralqEqWQhAJUo2AHWtjL7Dv95MKYaQHHBISVjxSN1fBIPwoHtDlgRyoW+NcDd1Cnm5MrhEbhtBUk+hA+6qODO+zyVYe8RcG7er99PSuMnKMPiO8BMhpDpvZqQtCQPCwPw8KDQxrEokfLb81aiqMGrkp3um3T3Ui8cxMYrjEyaygttOrHDbP7iAAlI+AFMDtXxAQ8GbwmIgIQopSsJ5JHMD5UrGeflag6K1KsL8uV6lQHoalA4e1fG38PhRo0OYpp2RrS60m11Itzv08K4dkTuJycImtJlpEeOsJjtrTfSo3Urfw8vOqU7OeS8ZxNp7F8pOqU5oQp9c1VkJvbkCOW5+NMFSMFyjgsuZguBamwkOrabkq76R1BN+m/nQZTxxeS+pt5aGUJNiWxv8AOu8XDW45LgSSs81qN1H31l4d2mYZi2LRYiMtuh2Q4lsLMvlfry6b1pZpzzh+WcUREcwF17U0HEupkWBuSLb+nzoK+bYDTWT8ZfnAKKo9wm/LTukepVb5Ukoa0FKmHhqaVzHgfEedNPFu0rL+MxFxMSyw8/H1BSkGaUgkcr2rBGZMhAFSciruD0nq3+dAGu4LIDZVFIkJ6afrW8x+lMPE8tYti/ZllCNh0QvORvaC6NaU6e8R1IrkjNOTPaW48HJUh9TgToCJq7knpa/jtRlmPNWC4HljA5C8DdfjSFOpaYRKI4JB711fvb3oFCrCpOBKcTiLQbmWsGwoK0AjqR1NanZnDMzO0V1QFo6HHlemkp+9YrXl56yfMeW7KyUt1xZupSph3NdMN7QMp4TLMrD8lrYfKC2Vpl76SQbb+goDzGcGTKQlxslK21akKTspPoapuOY2Rwm3o1xzUWyVK93KsZPbJhfTLjw/3Q/Svn/GDCUrKxlp655kSR+lBj9qcJUHAICH18WXJmKdecI3PcIt93wpaNi1qaeK9ouWMd4X9q5Pcf4RJb1y7ab8+VZ/95Mhj/kMf+WaBdqBualMI5kyCTvkIH/dmpQBL6UuIbUhSULTsbnY0f8AZxm96M81geK6nYbo4cdRGotK+z/Ifl6UvHGHFta7gkblNaeEzzDhrVHCjKkdxJG5Cb2sPM0B/Cj5SyxiMmQlSpMlDhWwSQQxc7BI5bcrnes7Hc5qlJSmMP2n1ytIUpA3236+6vjD8izpy2krxGA2pbYU6gPBa0K+zpH6+Ne4x2eYrCbffYLUtplGoBFwtXj3fEUFRyBl/G32EoWqC47cPBJ2G3d8qHsVy3iWHLcUzGffhkam5bTZ0KT7r2Pl5VSS87Hklp1K23U/WQsEEeo6UVZVx92KpTC1qU0o306tvhQCeGPONKcLby46tNitIspI5EevT30bZ1DY7NMlBrVoHHtqNzz60Fz1D2mUUp0cWQtwp1FVrkkbnc0Z5w/0wySfJ/76ABvWjgGCTswTvY8OSjWE6lrcVZKE+JNZo0g969utqZuAOQ8qZc4xQpUyUQ4Q4RfbkLDkBz9fSg1MOyRhOXcOccxJ5Et5aRrcLdgnySN7X8edYs5WTJJ0LgJSoi+thCkaT6XFcZuZHZjFn3RwwQS2k99avyFDz87iOKcfQCSdgP3fdQdMVy8yhJkYLLTKjnfhKNnEeI6A/f5VgEne9bUZwvOo4DqmVE/X1WFUceiGFOIK9SVpCkr+14/OgpAXqV4Dtzr2g+1KUkFKFWsCa3clYaMVxuBG0JLe63QfspT+prBc7jobRuR9Y0y8i4QiKnDcegqPDfQ5HkNXuEqB5j/t5UBIjLjpcBlNQu48FRjHZ4amk/zcya+sxYTImSuJFQpyyk9xUlxsbbH6p51tTFPLQkRpCWnEqCrkXB8jXsDjgK9rcS44o37qbACgW2a8oFGGvYk206h5NiUOLC1J3se9zUDz3oGw9TiHE32ULGnvmKRfCpbSGuIVtFsJ+0pXdA+JFI1+PIZYVOkIUhOrQCduIQOY8Rtz86ChiMgPznSEgC/Txo4zif8AK/JHnx/vpeatXeIsSb0wM5m3Zdkb/r0APHKPaG9ZASFi5PK1bLsibi+ILZiBTjmrdQBVtvc2AJ+VZEBpEiaw068hhC1gKdXyQL7k0ycnYJhmJz8ZYjPOrifRhuQg6eJa5UARzFyNqAYw7LmLSGVS0NDgIOlxaDdSPIp538rVdwzKz+IRpC1lyMpKrIS62Qp/0vYU14kOO3hq2lL1JUs6lXAJI2H5V84fl7D4LYXGLwTudHGVp38Re1Ak5MZ2DKVGf7riVAFJtdPwrlmRwLhQ7jvAqF/cP0omz/h605m/4fDAbU2FKUhNrqv99YOdWG4iIsQH6dhtvjAncLUFEp9100A0hRTyG1SohQA+kHpavaCyUE3J2F9zW1lbFjhGMwlKdcTF4v0res6TqGm5HIkX51lyVpQRYgCu2XYS8Zx+FBZ5rdClHnZKdz8hQPCfhEXFSl18OKWjZJQsgetr2NWsPgIgCzbjqgdglZFk+m1Zilzo0t9MUIWykhSULUQUX8NjcV3jv4pLPeS1HR9oKKz7tv68KDhm7FDhmGvSYyEOPRAHtKxcahyB9TSozXmybmJhn29qOw0gkoaYRyPmSd6P+0SC5/dOUiKohtFnn3DuV2IsL9STb4Um5Kyq1+QGw8aDnr1L5eg8KYedx/lhkcfxP0u0Dvp9aY2czfsvyQbX/b/fQL40zcgY1hMONGgMS30PSFEFt1saUuEfa5m9h8qWoSVkBIuTsBVvEmzGQ220qy2wDqT0VzvQOmEVyHFPS1NJlXPcbaKknwO6+drb2FbjLz6YpVLCEuKNwlu9re+h7DM0QGMOiPTWFhb7KVodSjUldxfY9PQ14rFJWNuFENJZYO17d63rQVMfxx/CIT+JRmYz44gbQH0kjXubi3nSomOu4kZEqQdclxXEWrlqPX86Ne1KSiM3h2CskWbSX3beJ2T/APVBMPZY8KCglQKRZJJ62r2mHlrsvdxmAnEHcXZYaduW0ts8RXO2+4t6b1KAGQkLBcVvubXogyg8Yc6bIYcWzKRBeLDiEg6FWvffyHzrypQNnLkYzsBw2fMecclvxW1uuXtrJF97VrhsIFkAbeNeVKAW7S5qYmU5CVpUeMpKRp8iDv8ACktJb0w2HdiTcEVKlBVTuoEUy80NBzsnydfmlLyh8alSgCcIaCpgWeTYK7ef9GuWIrKlXPU3qVKBxZIipxvJGGvDuvMoLZKuSuGSm/wFEeEsa1ltRA0HewrypQJftGkmTnXExayWHEsoHgEpF/nc1hsnSb+FSpQEeDYvOiwQ3GlOtICzdKTtvvUqVKD/2Q=="/>
          <p:cNvSpPr>
            <a:spLocks noChangeAspect="1" noChangeArrowheads="1"/>
          </p:cNvSpPr>
          <p:nvPr/>
        </p:nvSpPr>
        <p:spPr bwMode="auto">
          <a:xfrm>
            <a:off x="155575" y="-533400"/>
            <a:ext cx="11239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6" descr="data:image/jpeg;base64,/9j/4AAQSkZJRgABAQAAAQABAAD/2wCEAAkGBwgHBgkIBwgKCgkLDRYPDQwMDRsUFRAWIB0iIiAdHx8kKDQsJCYxJx8fLT0tMTU3Ojo6Iys/RD84QzQ5OjcBCgoKDQwNGg8PGjclHyU3Nzc3Nzc3Nzc3Nzc3Nzc3Nzc3Nzc3Nzc3Nzc3Nzc3Nzc3Nzc3Nzc3Nzc3Nzc3Nzc3N//AABEIAHYAdgMBIgACEQEDEQH/xAAcAAACAwEBAQEAAAAAAAAAAAAGBwAEBQMBAgj/xABCEAABAwIEAwUEBwUGBwAAAAABAgMEABEFBhIhEzFBByJRYXEUgZGhIzJSsbLB0TNCYnLwFRYXJzeEJUaDkpSiwv/EABQBAQAAAAAAAAAAAAAAAAAAAAD/xAAUEQEAAAAAAAAAAAAAAAAAAAAA/9oADAMBAAIRAxEAPwAtwhpUDA4x0qdWlsEhIvevmLjL0qf7N7OpsWudYAt8DXaFNDCACCpFtrViY7mYQZZYaWy0bal925HgD47UBGp3WlwONnSk2GnnfxvS9VlTAg7IS5hGJq1EqU+ZXW9yQBsTv4V9Tc3rDZaS6h1Sh9d5NgB4aRYff6UNP5rcZd1wY8VDgGlLwQq49Ek6QfMCg2XMAkR8MlQcFmSxDlKStUWa1pClJ37qgPyF7UAyUqbkFpxJC0fXSehrVdxfEJbxflTHFE7C21/cKJEwMHx3CY3GC4+Ito0mUkc99tY/eHS/MUAO4spQlochurzNHOaFaezHJn80n8RoJmRH4clbMpvS6k7gcj5g9RRpmv8A0vyZuRZUn8RoMvIOIKgZrhuI2SvU0v0I2+YFEOYGGcXxbhQGGUPvAhCAq5APNekfeaX8d3gnUndXjRXhmIvYO0uWwykPSUKLr7gvcfZT+dBcg5GnqjKOPSuCAo8Jpg8RSvPblXVWXncM1BqbphJ+vHmKCkq8dv3fWsxObcSB+lkKcBupaFcr9ALchVBONIdnmROW1dRupxbXEsemlNwAOW3KgsomyMAxVMnDlrasq/DUbpWnfkfD7qJu1nF1SMt4IWnFJTKXxlpB52RsP/ahtvMOF4qsxMWjOKZKbImavpQroo22I8unKsvND77seCxJcLjkQrY1BRIX9UhQ8LpKPnQZ7akJabC77jUrfqeXyHzqVw1ArV16C3gNqlA9Ij7bM4wX1hCtX0K1bBY6D18qTs+TJGMTTiCSl9T69Y5b6je3lTnxWI1JYIU2CTt6GuUrJUSWuMJ7in2WkpPDXyTbmAedifE0CfcZDo4iLqJNkoTvtVd2A8w97OptYf8AscPUo3OwFMXF8kt/2syuNEdRhytRdRFXZYUeVrm2ny50S4Fl2LhgLugvOqNw88gcQeVAm3sOfhvJRNbW2UnSq45Gt5hejDw4kDu3BSeotuK450naswTW2nC4xfQQTyUKpR3eNHTGSSlRHO9BM1OBxER4m5UCL+Ow/r31tZrP+V+Sz/HJ/EaCcblcWWlpCrtsJ0J9etGeaCT2V5IP8Un8RoAln9ogHkVCtKTiRecI7yGbkpbKrhIrKJ0gq6Det3GsqToWMQMPX30S9KWn07JcBtf3i/Kg8j4fInx/aG0hqPYlT7yghG3OxPP3V8uZYxd+KZceA89EA1B5IASpPiL2JHupupy6swlRIimWEKatxeEFrv0FjtYeFaMfDExsIcgpI0AAG23823Lff40H5+EZ9hCFuo0oO4FwVWHW3T310nqU8Y9lcgDpv7vjt8KbWOZZcchS2kqj+w8A8NvghKmlgcwoW2O+xpTPR0pQwtxa0qW2HEqAuLK5XHPp86Csy6pCTw1aVX3N96ld5fDDLQQUlwi7igLb/nUoGIjtDSmJF4uHLXpSAtYe3KgN9rc+voaYbU/UEaEcQvJSod8CySNjY9PSgP8AwvkstFDWJMOpdb+kS4gp0LA2UCL3APpsTRXl+M+MBwrS6y8ppjglxtWpCwDa4PUbCg20rWk2dCbHkB0qvNk8NhxxKFL0JKtKRcn0FeCMlhZdK1qUrYgnYeg6VTnz2Yx0KN3VfVQkXJNArYGUMQzO5iU5QXEIXdJeBAudze/gKxI6mIqn+FIS+GtSQ4BYKttceVF3aMZicFQrv6S5rlBCtgknSkHxFyBS4eUpphJQCG3RsenmKCqs63CR1N6YeZt+yrJFvtSfxGl42OZHhTCzLt2U5IP8Un8RoAbp5UysAzhAlYRCw7FWVLxBhxAjLCNQOnkq/QgX/ralqEqWQhAJUo2AHWtjL7Dv95MKYaQHHBISVjxSN1fBIPwoHtDlgRyoW+NcDd1Cnm5MrhEbhtBUk+hA+6qODO+zyVYe8RcG7er99PSuMnKMPiO8BMhpDpvZqQtCQPCwPw8KDQxrEokfLb81aiqMGrkp3um3T3Ui8cxMYrjEyaygttOrHDbP7iAAlI+AFMDtXxAQ8GbwmIgIQopSsJ5JHMD5UrGeflag6K1KsL8uV6lQHoalA4e1fG38PhRo0OYpp2RrS60m11Itzv08K4dkTuJycImtJlpEeOsJjtrTfSo3Urfw8vOqU7OeS8ZxNp7F8pOqU5oQp9c1VkJvbkCOW5+NMFSMFyjgsuZguBamwkOrabkq76R1BN+m/nQZTxxeS+pt5aGUJNiWxv8AOu8XDW45LgSSs81qN1H31l4d2mYZi2LRYiMtuh2Q4lsLMvlfry6b1pZpzzh+WcUREcwF17U0HEupkWBuSLb+nzoK+bYDTWT8ZfnAKKo9wm/LTukepVb5Ukoa0FKmHhqaVzHgfEedNPFu0rL+MxFxMSyw8/H1BSkGaUgkcr2rBGZMhAFSciruD0nq3+dAGu4LIDZVFIkJ6afrW8x+lMPE8tYti/ZllCNh0QvORvaC6NaU6e8R1IrkjNOTPaW48HJUh9TgToCJq7knpa/jtRlmPNWC4HljA5C8DdfjSFOpaYRKI4JB711fvb3oFCrCpOBKcTiLQbmWsGwoK0AjqR1NanZnDMzO0V1QFo6HHlemkp+9YrXl56yfMeW7KyUt1xZupSph3NdMN7QMp4TLMrD8lrYfKC2Vpl76SQbb+goDzGcGTKQlxslK21akKTspPoapuOY2Rwm3o1xzUWyVK93KsZPbJhfTLjw/3Q/Svn/GDCUrKxlp655kSR+lBj9qcJUHAICH18WXJmKdecI3PcIt93wpaNi1qaeK9ouWMd4X9q5Pcf4RJb1y7ab8+VZ/95Mhj/kMf+WaBdqBualMI5kyCTvkIH/dmpQBL6UuIbUhSULTsbnY0f8AZxm96M81geK6nYbo4cdRGotK+z/Ifl6UvHGHFta7gkblNaeEzzDhrVHCjKkdxJG5Cb2sPM0B/Cj5SyxiMmQlSpMlDhWwSQQxc7BI5bcrnes7Hc5qlJSmMP2n1ytIUpA3236+6vjD8izpy2krxGA2pbYU6gPBa0K+zpH6+Ne4x2eYrCbffYLUtplGoBFwtXj3fEUFRyBl/G32EoWqC47cPBJ2G3d8qHsVy3iWHLcUzGffhkam5bTZ0KT7r2Pl5VSS87Hklp1K23U/WQsEEeo6UVZVx92KpTC1qU0o306tvhQCeGPONKcLby46tNitIspI5EevT30bZ1DY7NMlBrVoHHtqNzz60Fz1D2mUUp0cWQtwp1FVrkkbnc0Z5w/0wySfJ/76ABvWjgGCTswTvY8OSjWE6lrcVZKE+JNZo0g969utqZuAOQ8qZc4xQpUyUQ4Q4RfbkLDkBz9fSg1MOyRhOXcOccxJ5Et5aRrcLdgnySN7X8edYs5WTJJ0LgJSoi+thCkaT6XFcZuZHZjFn3RwwQS2k99avyFDz87iOKcfQCSdgP3fdQdMVy8yhJkYLLTKjnfhKNnEeI6A/f5VgEne9bUZwvOo4DqmVE/X1WFUceiGFOIK9SVpCkr+14/OgpAXqV4Dtzr2g+1KUkFKFWsCa3clYaMVxuBG0JLe63QfspT+prBc7jobRuR9Y0y8i4QiKnDcegqPDfQ5HkNXuEqB5j/t5UBIjLjpcBlNQu48FRjHZ4amk/zcya+sxYTImSuJFQpyyk9xUlxsbbH6p51tTFPLQkRpCWnEqCrkXB8jXsDjgK9rcS44o37qbACgW2a8oFGGvYk206h5NiUOLC1J3se9zUDz3oGw9TiHE32ULGnvmKRfCpbSGuIVtFsJ+0pXdA+JFI1+PIZYVOkIUhOrQCduIQOY8Rtz86ChiMgPznSEgC/Txo4zif8AK/JHnx/vpeatXeIsSb0wM5m3Zdkb/r0APHKPaG9ZASFi5PK1bLsibi+ILZiBTjmrdQBVtvc2AJ+VZEBpEiaw068hhC1gKdXyQL7k0ycnYJhmJz8ZYjPOrifRhuQg6eJa5UARzFyNqAYw7LmLSGVS0NDgIOlxaDdSPIp538rVdwzKz+IRpC1lyMpKrIS62Qp/0vYU14kOO3hq2lL1JUs6lXAJI2H5V84fl7D4LYXGLwTudHGVp38Re1Ak5MZ2DKVGf7riVAFJtdPwrlmRwLhQ7jvAqF/cP0omz/h605m/4fDAbU2FKUhNrqv99YOdWG4iIsQH6dhtvjAncLUFEp9100A0hRTyG1SohQA+kHpavaCyUE3J2F9zW1lbFjhGMwlKdcTF4v0res6TqGm5HIkX51lyVpQRYgCu2XYS8Zx+FBZ5rdClHnZKdz8hQPCfhEXFSl18OKWjZJQsgetr2NWsPgIgCzbjqgdglZFk+m1Zilzo0t9MUIWykhSULUQUX8NjcV3jv4pLPeS1HR9oKKz7tv68KDhm7FDhmGvSYyEOPRAHtKxcahyB9TSozXmybmJhn29qOw0gkoaYRyPmSd6P+0SC5/dOUiKohtFnn3DuV2IsL9STb4Um5Kyq1+QGw8aDnr1L5eg8KYedx/lhkcfxP0u0Dvp9aY2czfsvyQbX/b/fQL40zcgY1hMONGgMS30PSFEFt1saUuEfa5m9h8qWoSVkBIuTsBVvEmzGQ220qy2wDqT0VzvQOmEVyHFPS1NJlXPcbaKknwO6+drb2FbjLz6YpVLCEuKNwlu9re+h7DM0QGMOiPTWFhb7KVodSjUldxfY9PQ14rFJWNuFENJZYO17d63rQVMfxx/CIT+JRmYz44gbQH0kjXubi3nSomOu4kZEqQdclxXEWrlqPX86Ne1KSiM3h2CskWbSX3beJ2T/APVBMPZY8KCglQKRZJJ62r2mHlrsvdxmAnEHcXZYaduW0ts8RXO2+4t6b1KAGQkLBcVvubXogyg8Yc6bIYcWzKRBeLDiEg6FWvffyHzrypQNnLkYzsBw2fMecclvxW1uuXtrJF97VrhsIFkAbeNeVKAW7S5qYmU5CVpUeMpKRp8iDv8ACktJb0w2HdiTcEVKlBVTuoEUy80NBzsnydfmlLyh8alSgCcIaCpgWeTYK7ef9GuWIrKlXPU3qVKBxZIipxvJGGvDuvMoLZKuSuGSm/wFEeEsa1ltRA0HewrypQJftGkmTnXExayWHEsoHgEpF/nc1hsnSb+FSpQEeDYvOiwQ3GlOtICzdKTtvvUqVKD/2Q=="/>
          <p:cNvSpPr>
            <a:spLocks noChangeAspect="1" noChangeArrowheads="1"/>
          </p:cNvSpPr>
          <p:nvPr/>
        </p:nvSpPr>
        <p:spPr bwMode="auto">
          <a:xfrm>
            <a:off x="307975" y="-381000"/>
            <a:ext cx="11239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2" name="Picture 8" descr="https://encrypted-tbn2.gstatic.com/images?q=tbn:ANd9GcQttfR3ha9_aMj0JbqSBPk96kMm-6UoKX5Dmjmldhm4XFXAdl8nX3wjNA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293096"/>
            <a:ext cx="2190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93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b="1" dirty="0" smtClean="0">
                <a:hlinkClick r:id="rId2"/>
              </a:rPr>
              <a:t>John Lennon</a:t>
            </a:r>
            <a:r>
              <a:rPr lang="cs-CZ" dirty="0" smtClean="0">
                <a:hlinkClick r:id="rId2"/>
              </a:rPr>
              <a:t> </a:t>
            </a:r>
            <a:r>
              <a:rPr lang="cs-CZ" sz="2000" dirty="0" smtClean="0"/>
              <a:t>(9. 10. 1940 – 8. 12. 1980)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Zakladatel kapely.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Hráč na doprovodnou kytaru a zpěv.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Autor mnohých písní.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Stal se objetí atentátu, když se vracel             z autogramiády. Těžce jej postřelil Mark David </a:t>
            </a:r>
            <a:r>
              <a:rPr lang="cs-CZ" dirty="0" err="1" smtClean="0"/>
              <a:t>Chapman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707904" y="372670"/>
            <a:ext cx="4762872" cy="93610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č</a:t>
            </a:r>
            <a:r>
              <a:rPr lang="cs-CZ" dirty="0" smtClean="0">
                <a:solidFill>
                  <a:schemeClr val="tx1"/>
                </a:solidFill>
              </a:rPr>
              <a:t>lenové kapely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Picture 2" descr="Beatles logo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79" y="116632"/>
            <a:ext cx="238125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96752"/>
            <a:ext cx="170497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06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b="1" dirty="0" smtClean="0">
                <a:hlinkClick r:id="rId2"/>
              </a:rPr>
              <a:t>Paul </a:t>
            </a:r>
            <a:r>
              <a:rPr lang="cs-CZ" b="1" dirty="0" err="1" smtClean="0">
                <a:hlinkClick r:id="rId2"/>
              </a:rPr>
              <a:t>McCartney</a:t>
            </a:r>
            <a:r>
              <a:rPr lang="cs-CZ" dirty="0" smtClean="0">
                <a:hlinkClick r:id="rId2"/>
              </a:rPr>
              <a:t> </a:t>
            </a:r>
            <a:r>
              <a:rPr lang="cs-CZ" sz="2000" dirty="0" smtClean="0"/>
              <a:t>(18. 6. 1942)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 Lennonem se setkává ve skupině</a:t>
            </a:r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 err="1" smtClean="0"/>
              <a:t>Quarry</a:t>
            </a:r>
            <a:r>
              <a:rPr lang="cs-CZ" dirty="0" smtClean="0"/>
              <a:t> </a:t>
            </a:r>
            <a:r>
              <a:rPr lang="cs-CZ" dirty="0" err="1" smtClean="0"/>
              <a:t>Men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Vzniká nejslavnější hudební spojení</a:t>
            </a:r>
          </a:p>
          <a:p>
            <a:pPr marL="109728" indent="0">
              <a:buNone/>
            </a:pPr>
            <a:r>
              <a:rPr lang="cs-CZ" dirty="0" smtClean="0"/>
              <a:t>   všech dob!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Hráč na basovou kytaru a zpěv.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Společně s Lennonem píše stovky písní.</a:t>
            </a: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707904" y="372670"/>
            <a:ext cx="4762872" cy="93610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č</a:t>
            </a:r>
            <a:r>
              <a:rPr lang="cs-CZ" dirty="0" smtClean="0">
                <a:solidFill>
                  <a:schemeClr val="tx1"/>
                </a:solidFill>
              </a:rPr>
              <a:t>lenové kapely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Picture 2" descr="Beatles logo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79" y="116632"/>
            <a:ext cx="238125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335833"/>
            <a:ext cx="1704975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222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b="1" dirty="0" smtClean="0">
                <a:hlinkClick r:id="rId2"/>
              </a:rPr>
              <a:t>George Harrison</a:t>
            </a:r>
            <a:r>
              <a:rPr lang="cs-CZ" dirty="0" smtClean="0">
                <a:hlinkClick r:id="rId2"/>
              </a:rPr>
              <a:t> </a:t>
            </a:r>
            <a:r>
              <a:rPr lang="cs-CZ" sz="2000" dirty="0" smtClean="0"/>
              <a:t>(25. 2. 1943 – 29. 11. 2001)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 Lennonem a </a:t>
            </a:r>
            <a:r>
              <a:rPr lang="cs-CZ" dirty="0" err="1" smtClean="0"/>
              <a:t>McCartneym</a:t>
            </a:r>
            <a:r>
              <a:rPr lang="cs-CZ" dirty="0" smtClean="0"/>
              <a:t> se setkává</a:t>
            </a:r>
            <a:br>
              <a:rPr lang="cs-CZ" dirty="0" smtClean="0"/>
            </a:br>
            <a:r>
              <a:rPr lang="cs-CZ" dirty="0" smtClean="0"/>
              <a:t>ve skupině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Quarry</a:t>
            </a:r>
            <a:r>
              <a:rPr lang="cs-CZ" dirty="0" smtClean="0"/>
              <a:t> </a:t>
            </a:r>
            <a:r>
              <a:rPr lang="cs-CZ" dirty="0" err="1" smtClean="0"/>
              <a:t>Men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Hráč na </a:t>
            </a:r>
            <a:r>
              <a:rPr lang="cs-CZ" dirty="0" smtClean="0"/>
              <a:t>sólovou kytaru </a:t>
            </a:r>
            <a:r>
              <a:rPr lang="cs-CZ" dirty="0"/>
              <a:t>a zpěv</a:t>
            </a:r>
            <a:r>
              <a:rPr lang="cs-CZ" dirty="0" smtClean="0"/>
              <a:t>.</a:t>
            </a: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Psal vlastní písně, vydával vlastní nahrávky.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Zemřel na rakovinu plic.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707904" y="372670"/>
            <a:ext cx="4762872" cy="93610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č</a:t>
            </a:r>
            <a:r>
              <a:rPr lang="cs-CZ" dirty="0" smtClean="0">
                <a:solidFill>
                  <a:schemeClr val="tx1"/>
                </a:solidFill>
              </a:rPr>
              <a:t>lenové kapely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Picture 2" descr="Beatles logo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79" y="116632"/>
            <a:ext cx="238125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179" y="1305975"/>
            <a:ext cx="169545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283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b="1" dirty="0" err="1" smtClean="0">
                <a:hlinkClick r:id="rId2"/>
              </a:rPr>
              <a:t>Ringo</a:t>
            </a:r>
            <a:r>
              <a:rPr lang="cs-CZ" b="1" dirty="0" smtClean="0">
                <a:hlinkClick r:id="rId2"/>
              </a:rPr>
              <a:t> </a:t>
            </a:r>
            <a:r>
              <a:rPr lang="cs-CZ" b="1" dirty="0" err="1" smtClean="0">
                <a:hlinkClick r:id="rId2"/>
              </a:rPr>
              <a:t>Starr</a:t>
            </a:r>
            <a:r>
              <a:rPr lang="cs-CZ" b="1" dirty="0" smtClean="0"/>
              <a:t> </a:t>
            </a:r>
            <a:r>
              <a:rPr lang="cs-CZ" sz="2000" dirty="0" smtClean="0"/>
              <a:t>(7. 7. 1940)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Do skupiny se dostal v srpnu 1962.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Výborný hráč </a:t>
            </a:r>
            <a:r>
              <a:rPr lang="cs-CZ" dirty="0"/>
              <a:t>na </a:t>
            </a:r>
            <a:r>
              <a:rPr lang="cs-CZ" dirty="0" smtClean="0"/>
              <a:t>bicí.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Občas zpíval, avšak ne příliš dobře.</a:t>
            </a: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Napsal několik písní.</a:t>
            </a:r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Ringo</a:t>
            </a:r>
            <a:r>
              <a:rPr lang="cs-CZ" dirty="0" smtClean="0"/>
              <a:t> je přezdívka. Měl rád prsteny.</a:t>
            </a:r>
            <a:br>
              <a:rPr lang="cs-CZ" dirty="0" smtClean="0"/>
            </a:br>
            <a:r>
              <a:rPr lang="cs-CZ" dirty="0" smtClean="0"/>
              <a:t>Vlastním jménem Richard </a:t>
            </a:r>
            <a:r>
              <a:rPr lang="cs-CZ" dirty="0" err="1" smtClean="0"/>
              <a:t>Starkey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707904" y="372670"/>
            <a:ext cx="4762872" cy="93610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č</a:t>
            </a:r>
            <a:r>
              <a:rPr lang="cs-CZ" dirty="0" smtClean="0">
                <a:solidFill>
                  <a:schemeClr val="tx1"/>
                </a:solidFill>
              </a:rPr>
              <a:t>lenové kapely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Picture 2" descr="Beatles logo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79" y="116632"/>
            <a:ext cx="238125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196752"/>
            <a:ext cx="168592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679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Zakladatelem skupiny </a:t>
            </a:r>
            <a:r>
              <a:rPr lang="cs-CZ" dirty="0" err="1" smtClean="0"/>
              <a:t>The</a:t>
            </a:r>
            <a:r>
              <a:rPr lang="cs-CZ" dirty="0" smtClean="0"/>
              <a:t> Beatles je John Lennon.</a:t>
            </a:r>
          </a:p>
          <a:p>
            <a:r>
              <a:rPr lang="cs-CZ" dirty="0" smtClean="0"/>
              <a:t>Skupina vznikla v anglickém městě Liverpool.</a:t>
            </a:r>
          </a:p>
          <a:p>
            <a:r>
              <a:rPr lang="cs-CZ" dirty="0" smtClean="0"/>
              <a:t>V roce 1960 vyrazili poprvé do zahraničí.</a:t>
            </a:r>
            <a:br>
              <a:rPr lang="cs-CZ" dirty="0" smtClean="0"/>
            </a:br>
            <a:r>
              <a:rPr lang="cs-CZ" dirty="0" smtClean="0"/>
              <a:t>Bylo jím německé město Hamburk.</a:t>
            </a:r>
          </a:p>
          <a:p>
            <a:r>
              <a:rPr lang="cs-CZ" dirty="0" smtClean="0"/>
              <a:t>Manažerem skupiny se stal Brian </a:t>
            </a:r>
            <a:r>
              <a:rPr lang="cs-CZ" dirty="0" err="1" smtClean="0"/>
              <a:t>Epstein</a:t>
            </a:r>
            <a:r>
              <a:rPr lang="cs-CZ" dirty="0" smtClean="0"/>
              <a:t>.</a:t>
            </a:r>
          </a:p>
          <a:p>
            <a:r>
              <a:rPr lang="cs-CZ" dirty="0" smtClean="0"/>
              <a:t>Absolvovali úspěšná turné po Anglii, USA, vlastně skoro po celém světě.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Beatlemánie</a:t>
            </a:r>
            <a:r>
              <a:rPr lang="cs-CZ" dirty="0" smtClean="0"/>
              <a:t>“ – často až hystericky projevovaná přízeň fanoušků.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vědět…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387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roce 1965 obdrželi Řád britského impéria, který jim osobně předala Alžběta II.</a:t>
            </a:r>
          </a:p>
          <a:p>
            <a:r>
              <a:rPr lang="cs-CZ" dirty="0" smtClean="0"/>
              <a:t>V roce 1970 přestali společně vystupovat.</a:t>
            </a:r>
          </a:p>
          <a:p>
            <a:r>
              <a:rPr lang="cs-CZ" dirty="0" smtClean="0"/>
              <a:t>V roce 1980 umírá J. Lennon – atentát.</a:t>
            </a:r>
          </a:p>
          <a:p>
            <a:r>
              <a:rPr lang="cs-CZ" dirty="0" smtClean="0"/>
              <a:t>Po Beatles nám zůstalo přes 200 písní a 4 filmy.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vědět…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78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345</TotalTime>
  <Words>496</Words>
  <Application>Microsoft Office PowerPoint</Application>
  <PresentationFormat>Předvádění na obrazovce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Shluk</vt:lpstr>
      <vt:lpstr>Prezentace aplikace PowerPoint</vt:lpstr>
      <vt:lpstr>The BEATLES NEJSLAVNĚJŠÍ KAPELA VŠECH DOB</vt:lpstr>
      <vt:lpstr>Prezentace aplikace PowerPoint</vt:lpstr>
      <vt:lpstr>členové kapely</vt:lpstr>
      <vt:lpstr>členové kapely</vt:lpstr>
      <vt:lpstr>členové kapely</vt:lpstr>
      <vt:lpstr>členové kapely</vt:lpstr>
      <vt:lpstr>Důležité vědět…</vt:lpstr>
      <vt:lpstr>Důležité vědět…</vt:lpstr>
      <vt:lpstr>Zdroje: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Čenda</cp:lastModifiedBy>
  <cp:revision>81</cp:revision>
  <dcterms:created xsi:type="dcterms:W3CDTF">2013-09-12T16:15:38Z</dcterms:created>
  <dcterms:modified xsi:type="dcterms:W3CDTF">2014-07-31T11:56:00Z</dcterms:modified>
</cp:coreProperties>
</file>