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cs-cz/imag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251520" y="5445224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971600" y="234888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Moderní hudební nástroje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VY_32_Inovace_ Li10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29. 4. 2014, 8. 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8. ročníku. Seznámení se s pojmy el. a akustická kytara, snímač, zesilovač, syntezátor. Seznámení se s pojmem tón.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Chcete-li si pořídit syntezátor (</a:t>
            </a:r>
            <a:r>
              <a:rPr lang="cs-CZ" dirty="0" err="1" smtClean="0"/>
              <a:t>keyboard</a:t>
            </a:r>
            <a:r>
              <a:rPr lang="cs-CZ" dirty="0" smtClean="0"/>
              <a:t>)…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Nástroj, který má klávesy stejně široké jako klavír.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Má dynamickou klaviaturu (síla tónu je závislá na síle úhozu).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Rozsah klaviatury je alespoň pět oktáv.</a:t>
            </a:r>
          </a:p>
          <a:p>
            <a:pPr marL="109728" indent="0">
              <a:buNone/>
            </a:pPr>
            <a:r>
              <a:rPr lang="cs-CZ" dirty="0" smtClean="0"/>
              <a:t>Další vybavení: množství a kvalita rejstříků, rytmů, doprovodů, programování, MIDI propojení s počítačem,…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nástroj si vybrat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5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2786082"/>
          </a:xfrm>
        </p:spPr>
        <p:txBody>
          <a:bodyPr/>
          <a:lstStyle/>
          <a:p>
            <a:pPr>
              <a:buNone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Majitelem práv k obrázkům je Microsoft: [cit. 2014-04-01]. </a:t>
            </a:r>
          </a:p>
          <a:p>
            <a:pPr>
              <a:buNone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Dostupný pod licencí Microsoft Office 2003 (viz &lt;http://explore.live.com/microsoft-servi ...</a:t>
            </a:r>
          </a:p>
          <a:p>
            <a:pPr>
              <a:buNone/>
            </a:pPr>
            <a:r>
              <a:rPr lang="cs-CZ" sz="1600" dirty="0" err="1">
                <a:latin typeface="Arial" pitchFamily="34" charset="0"/>
                <a:cs typeface="Arial" pitchFamily="34" charset="0"/>
              </a:rPr>
              <a:t>cz&amp;CTT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=114&gt;) na WWW: </a:t>
            </a:r>
            <a:r>
              <a:rPr lang="cs-CZ" sz="1600" dirty="0">
                <a:latin typeface="Arial" pitchFamily="34" charset="0"/>
                <a:cs typeface="Arial" pitchFamily="34" charset="0"/>
                <a:hlinkClick r:id="rId2"/>
              </a:rPr>
              <a:t>http://office.microsoft.com/cs-cz/images/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cs-CZ" sz="1600" dirty="0" smtClean="0"/>
              <a:t>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8. ročník základní školy</a:t>
            </a:r>
            <a:r>
              <a:rPr lang="cs-CZ" sz="1600" dirty="0"/>
              <a:t>. 1. vyd. Praha: SPN - pedagogické nakladatelství, 2002, 152 s. ISBN 80-7235-041-2.</a:t>
            </a:r>
          </a:p>
          <a:p>
            <a:pPr>
              <a:buNone/>
            </a:pP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Již od 60. let minulého století je to kytara</a:t>
            </a:r>
            <a:r>
              <a:rPr lang="cs-CZ" dirty="0" smtClean="0"/>
              <a:t>.</a:t>
            </a:r>
          </a:p>
          <a:p>
            <a:r>
              <a:rPr lang="cs-CZ" dirty="0" smtClean="0"/>
              <a:t>Kytara může být:</a:t>
            </a:r>
          </a:p>
          <a:p>
            <a:pPr marL="624078" indent="-514350">
              <a:buAutoNum type="alphaLcParenR"/>
            </a:pPr>
            <a:r>
              <a:rPr lang="cs-CZ" dirty="0" smtClean="0"/>
              <a:t>akustická – </a:t>
            </a:r>
            <a:r>
              <a:rPr lang="cs-CZ" dirty="0" err="1" smtClean="0"/>
              <a:t>španělka</a:t>
            </a:r>
            <a:endParaRPr lang="cs-CZ" dirty="0"/>
          </a:p>
          <a:p>
            <a:pPr marL="624078" indent="-514350">
              <a:buAutoNum type="alphaLcParenR"/>
            </a:pPr>
            <a:r>
              <a:rPr lang="cs-CZ" dirty="0" smtClean="0"/>
              <a:t>elektrofonická kytara (elektrická)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Moderní hudební nástroje</a:t>
            </a:r>
            <a:endParaRPr lang="cs-CZ" dirty="0"/>
          </a:p>
        </p:txBody>
      </p:sp>
      <p:pic>
        <p:nvPicPr>
          <p:cNvPr id="4" name="Picture 2" descr="C:\Users\Čenda\AppData\Local\Microsoft\Windows\Temporary Internet Files\Low\Content.IE5\W05230Q8\MC9004413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9214">
            <a:off x="1348634" y="3734026"/>
            <a:ext cx="1829942" cy="182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Čenda\AppData\Local\Microsoft\Windows\Temporary Internet Files\Low\Content.IE5\48T7859Y\MC90044130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3766">
            <a:off x="5215484" y="3604881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Brnkneme-li na struny kytary – </a:t>
            </a:r>
            <a:r>
              <a:rPr lang="cs-CZ" dirty="0" err="1" smtClean="0"/>
              <a:t>španělky</a:t>
            </a:r>
            <a:r>
              <a:rPr lang="cs-CZ" dirty="0" smtClean="0"/>
              <a:t>, ozve se…</a:t>
            </a:r>
          </a:p>
          <a:p>
            <a:endParaRPr lang="cs-CZ" dirty="0" smtClean="0"/>
          </a:p>
          <a:p>
            <a:r>
              <a:rPr lang="cs-CZ" b="1" dirty="0" smtClean="0"/>
              <a:t>ZVUK</a:t>
            </a:r>
            <a:r>
              <a:rPr lang="cs-CZ" dirty="0" smtClean="0"/>
              <a:t>, který má: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konkrétní výšku,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hlasitost,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barvu i délku.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= Tomu zvuku se říká </a:t>
            </a:r>
            <a:r>
              <a:rPr lang="cs-CZ" b="1" dirty="0" smtClean="0"/>
              <a:t>TÓN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</a:t>
            </a:r>
            <a:endParaRPr lang="cs-CZ" dirty="0"/>
          </a:p>
        </p:txBody>
      </p:sp>
      <p:pic>
        <p:nvPicPr>
          <p:cNvPr id="4098" name="Picture 2" descr="C:\Users\Čenda\AppData\Local\Microsoft\Windows\Temporary Internet Files\Low\Content.IE5\4XY93I2Y\MC9004417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0892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1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Této kytaře chybí ozvučná skříň – </a:t>
            </a:r>
            <a:br>
              <a:rPr lang="cs-CZ" dirty="0" smtClean="0"/>
            </a:br>
            <a:r>
              <a:rPr lang="cs-CZ" b="1" dirty="0" smtClean="0"/>
              <a:t>tělo nástroje, </a:t>
            </a:r>
            <a:r>
              <a:rPr lang="cs-CZ" dirty="0" smtClean="0"/>
              <a:t>kde by se zvuk struny zesílil.</a:t>
            </a:r>
          </a:p>
          <a:p>
            <a:r>
              <a:rPr lang="cs-CZ" dirty="0" smtClean="0"/>
              <a:t>K tomu slouží snímače, které jsou umístěny zpravidla pod hmatníkem.</a:t>
            </a:r>
          </a:p>
          <a:p>
            <a:endParaRPr lang="cs-CZ" dirty="0" smtClean="0"/>
          </a:p>
          <a:p>
            <a:r>
              <a:rPr lang="cs-CZ" b="1" dirty="0" smtClean="0"/>
              <a:t>Snímače:</a:t>
            </a:r>
          </a:p>
          <a:p>
            <a:pPr marL="624078" indent="-514350">
              <a:buAutoNum type="alphaLcParenR"/>
            </a:pPr>
            <a:r>
              <a:rPr lang="cs-CZ" dirty="0" smtClean="0"/>
              <a:t>přemění kmity struny na kmity elektrické,</a:t>
            </a:r>
          </a:p>
          <a:p>
            <a:pPr marL="624078" indent="-514350">
              <a:buAutoNum type="alphaLcParenR"/>
            </a:pPr>
            <a:r>
              <a:rPr lang="cs-CZ" dirty="0" smtClean="0"/>
              <a:t>přemění se i barva zvuku.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Elektrická kytara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67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26956" y="5126509"/>
            <a:ext cx="2810568" cy="864096"/>
          </a:xfrm>
        </p:spPr>
        <p:txBody>
          <a:bodyPr>
            <a:normAutofit/>
          </a:bodyPr>
          <a:lstStyle/>
          <a:p>
            <a:r>
              <a:rPr lang="cs-CZ" sz="2000" b="0" dirty="0" smtClean="0">
                <a:solidFill>
                  <a:schemeClr val="tx1"/>
                </a:solidFill>
                <a:effectLst/>
              </a:rPr>
              <a:t>Magnetické snímače</a:t>
            </a:r>
            <a:endParaRPr lang="cs-CZ" sz="20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Čenda\AppData\Local\Microsoft\Windows\Temporary Internet Files\Low\Content.IE5\W05230Q8\MC9004413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75" y="191683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2"/>
          <p:cNvSpPr txBox="1">
            <a:spLocks/>
          </p:cNvSpPr>
          <p:nvPr/>
        </p:nvSpPr>
        <p:spPr>
          <a:xfrm>
            <a:off x="5148064" y="804348"/>
            <a:ext cx="3168352" cy="92211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500" dirty="0"/>
              <a:t>Elektrická</a:t>
            </a:r>
            <a:r>
              <a:rPr lang="cs-CZ" sz="2000" dirty="0" smtClean="0"/>
              <a:t> </a:t>
            </a:r>
            <a:r>
              <a:rPr lang="cs-CZ" sz="2500" dirty="0"/>
              <a:t>kytara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2627784" y="4509120"/>
            <a:ext cx="2880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2"/>
          <p:cNvSpPr txBox="1">
            <a:spLocks/>
          </p:cNvSpPr>
          <p:nvPr/>
        </p:nvSpPr>
        <p:spPr>
          <a:xfrm>
            <a:off x="1071760" y="613980"/>
            <a:ext cx="3068191" cy="130285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500" dirty="0" smtClean="0"/>
              <a:t>Akustická kytara</a:t>
            </a:r>
            <a:endParaRPr lang="cs-CZ" sz="2500" dirty="0"/>
          </a:p>
        </p:txBody>
      </p:sp>
      <p:pic>
        <p:nvPicPr>
          <p:cNvPr id="1027" name="Picture 3" descr="C:\Users\Čenda\AppData\Local\Microsoft\Windows\Temporary Internet Files\Low\Content.IE5\48T7859Y\MC90044130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 flipV="1">
            <a:off x="6306439" y="4206754"/>
            <a:ext cx="425801" cy="1022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2"/>
          <p:cNvSpPr txBox="1">
            <a:spLocks/>
          </p:cNvSpPr>
          <p:nvPr/>
        </p:nvSpPr>
        <p:spPr>
          <a:xfrm>
            <a:off x="1850858" y="5157192"/>
            <a:ext cx="1889212" cy="86409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000" b="0" dirty="0" smtClean="0">
                <a:solidFill>
                  <a:schemeClr val="tx1"/>
                </a:solidFill>
                <a:effectLst/>
              </a:rPr>
              <a:t>Ozvučné tělo</a:t>
            </a:r>
            <a:endParaRPr lang="cs-CZ" sz="20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711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Elektrické kmity jsou z kytary odvedeny </a:t>
            </a:r>
            <a:br>
              <a:rPr lang="cs-CZ" dirty="0" smtClean="0"/>
            </a:br>
            <a:r>
              <a:rPr lang="cs-CZ" dirty="0" smtClean="0"/>
              <a:t>do zesilovače, který je </a:t>
            </a:r>
            <a:r>
              <a:rPr lang="cs-CZ" b="1" dirty="0" smtClean="0"/>
              <a:t>zesílí.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Zesilovače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40968"/>
            <a:ext cx="36576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1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zapojený do zesilovače.</a:t>
            </a:r>
          </a:p>
          <a:p>
            <a:r>
              <a:rPr lang="cs-CZ" dirty="0" smtClean="0"/>
              <a:t>V podobě zvukových vln zprostředkuje zvuk našemu uchu.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Reproduktor</a:t>
            </a:r>
            <a:endParaRPr lang="cs-CZ" dirty="0"/>
          </a:p>
        </p:txBody>
      </p:sp>
      <p:pic>
        <p:nvPicPr>
          <p:cNvPr id="3074" name="Picture 2" descr="C:\Users\Čenda\AppData\Local\Microsoft\Windows\Temporary Internet Files\Low\Content.IE5\AY9KAOTC\MC9004404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2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zařízení, která dokáží vyrobit požadované tóny zcela uměle.</a:t>
            </a:r>
          </a:p>
          <a:p>
            <a:r>
              <a:rPr lang="cs-CZ" dirty="0" smtClean="0"/>
              <a:t>První pokusy s umělými zvuky se odehrály již v letech 1916.</a:t>
            </a:r>
          </a:p>
          <a:p>
            <a:r>
              <a:rPr lang="cs-CZ" b="1" dirty="0" smtClean="0"/>
              <a:t>Oscilátor</a:t>
            </a:r>
            <a:r>
              <a:rPr lang="cs-CZ" dirty="0" smtClean="0"/>
              <a:t> – je základní prvek i dnešních syntezátorů. Používal jej od roku 1920 Američan Leon </a:t>
            </a:r>
            <a:r>
              <a:rPr lang="cs-CZ" dirty="0" err="1" smtClean="0"/>
              <a:t>Theremin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Elektronická hudba</a:t>
            </a:r>
            <a:r>
              <a:rPr lang="cs-CZ" dirty="0" smtClean="0"/>
              <a:t> – jde o skladby určené pro tento typ nástroje.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Syntezátory (syntetizátory)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9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b="1" dirty="0" err="1" smtClean="0"/>
              <a:t>Elektronic</a:t>
            </a:r>
            <a:r>
              <a:rPr lang="cs-CZ" b="1" dirty="0" smtClean="0"/>
              <a:t> Music </a:t>
            </a:r>
            <a:r>
              <a:rPr lang="cs-CZ" b="1" dirty="0" err="1" smtClean="0"/>
              <a:t>Synthesizer</a:t>
            </a:r>
            <a:r>
              <a:rPr lang="cs-CZ" b="1" dirty="0" smtClean="0"/>
              <a:t> </a:t>
            </a:r>
            <a:r>
              <a:rPr lang="cs-CZ" dirty="0" smtClean="0"/>
              <a:t>– předchůdce syntezátorů z 50. let firmy RCA.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R. A. </a:t>
            </a:r>
            <a:r>
              <a:rPr lang="cs-CZ" b="1" dirty="0" err="1" smtClean="0"/>
              <a:t>Moog</a:t>
            </a:r>
            <a:r>
              <a:rPr lang="cs-CZ" b="1" dirty="0" smtClean="0"/>
              <a:t> </a:t>
            </a:r>
            <a:r>
              <a:rPr lang="cs-CZ" dirty="0" smtClean="0"/>
              <a:t>– sestrojil jednohlasý (monofonní) nástroj z 60. let.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70. léta </a:t>
            </a:r>
            <a:r>
              <a:rPr lang="cs-CZ" dirty="0" smtClean="0"/>
              <a:t>– vícehlasé (polyfonní) nástroje. Jsou schopny napodobit zvuk akustických nástrojů.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Rok 1993 </a:t>
            </a:r>
            <a:r>
              <a:rPr lang="cs-CZ" dirty="0" smtClean="0"/>
              <a:t>– firma </a:t>
            </a:r>
            <a:r>
              <a:rPr lang="cs-CZ" b="1" dirty="0" smtClean="0"/>
              <a:t>Yamaha</a:t>
            </a:r>
            <a:r>
              <a:rPr lang="cs-CZ" dirty="0" smtClean="0"/>
              <a:t> přišla s nástroji, kde je tón vytvořit přímo při hře.</a:t>
            </a:r>
            <a:br>
              <a:rPr lang="cs-CZ" dirty="0" smtClean="0"/>
            </a:br>
            <a:r>
              <a:rPr lang="cs-CZ" dirty="0" smtClean="0"/>
              <a:t>Nejvíce se podobá běžným nástrojům!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syntezátorů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</TotalTime>
  <Words>443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Moderní hudební nástroje</vt:lpstr>
      <vt:lpstr>Tón</vt:lpstr>
      <vt:lpstr>Elektrická kytara</vt:lpstr>
      <vt:lpstr>Magnetické snímače</vt:lpstr>
      <vt:lpstr>Zesilovače</vt:lpstr>
      <vt:lpstr>Reproduktor</vt:lpstr>
      <vt:lpstr>Syntezátory (syntetizátory)</vt:lpstr>
      <vt:lpstr>Vývoj syntezátorů</vt:lpstr>
      <vt:lpstr>Jaký nástroj si vybrat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60</cp:revision>
  <dcterms:created xsi:type="dcterms:W3CDTF">2013-09-12T16:15:38Z</dcterms:created>
  <dcterms:modified xsi:type="dcterms:W3CDTF">2014-07-31T11:32:10Z</dcterms:modified>
</cp:coreProperties>
</file>